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188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49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14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20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23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73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652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30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21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1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57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02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997C-443F-4D54-872B-A1AD35C19B82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84EFA-CF9A-4644-A17B-515527EC2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66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DE59CB8B-48C7-3E3C-6008-D20DEA04ECB3}"/>
              </a:ext>
            </a:extLst>
          </p:cNvPr>
          <p:cNvSpPr/>
          <p:nvPr/>
        </p:nvSpPr>
        <p:spPr>
          <a:xfrm>
            <a:off x="3514037" y="5375648"/>
            <a:ext cx="3276600" cy="266163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ADE4E8B5-A6EE-A030-FB0B-2A1509072E0C}"/>
              </a:ext>
            </a:extLst>
          </p:cNvPr>
          <p:cNvSpPr/>
          <p:nvPr/>
        </p:nvSpPr>
        <p:spPr>
          <a:xfrm>
            <a:off x="59637" y="5375649"/>
            <a:ext cx="3276600" cy="25821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026" name="Picture 2" descr="Gli Ulivi di Vincent van Gogh">
            <a:extLst>
              <a:ext uri="{FF2B5EF4-FFF2-40B4-BE49-F238E27FC236}">
                <a16:creationId xmlns:a16="http://schemas.microsoft.com/office/drawing/2014/main" id="{E53391A0-A616-03AA-603A-D902D0937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2" y="788880"/>
            <a:ext cx="5262776" cy="41726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F03A94C-40BC-DFD9-1FA3-F1500AD9A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850" y="124480"/>
            <a:ext cx="3090940" cy="71939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DA6F8A4-69EB-1515-AC0A-8693E9D26A77}"/>
              </a:ext>
            </a:extLst>
          </p:cNvPr>
          <p:cNvSpPr txBox="1"/>
          <p:nvPr/>
        </p:nvSpPr>
        <p:spPr>
          <a:xfrm>
            <a:off x="854325" y="882133"/>
            <a:ext cx="514935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15 e 16 Novembre 2022</a:t>
            </a:r>
          </a:p>
          <a:p>
            <a:pPr algn="ctr"/>
            <a:r>
              <a:rPr lang="it-IT" sz="25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Strategie per la salvaguardia del panorama olivicolo ITALIANO</a:t>
            </a:r>
          </a:p>
          <a:p>
            <a:pPr algn="ctr"/>
            <a:endParaRPr lang="it-IT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D77FFF4-0CC1-0598-2CDA-6FA8DC0C00FE}"/>
              </a:ext>
            </a:extLst>
          </p:cNvPr>
          <p:cNvSpPr txBox="1"/>
          <p:nvPr/>
        </p:nvSpPr>
        <p:spPr>
          <a:xfrm>
            <a:off x="268818" y="3582638"/>
            <a:ext cx="633803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Aula Magna Antonio </a:t>
            </a:r>
            <a:r>
              <a:rPr lang="it-IT" sz="13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Quacquarelli</a:t>
            </a:r>
            <a:endParaRPr lang="it-IT" sz="1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</a:endParaRPr>
          </a:p>
          <a:p>
            <a:pPr algn="ctr"/>
            <a:endParaRPr lang="it-IT" sz="1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</a:endParaRPr>
          </a:p>
          <a:p>
            <a:pPr algn="ctr"/>
            <a:r>
              <a:rPr lang="it-IT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CREA- Centro di Ricerca Difesa e Certificazione</a:t>
            </a:r>
          </a:p>
          <a:p>
            <a:pPr algn="ctr"/>
            <a:r>
              <a:rPr lang="it-IT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(CREA-DC)</a:t>
            </a:r>
          </a:p>
          <a:p>
            <a:pPr algn="ctr"/>
            <a:r>
              <a:rPr lang="it-IT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Via C.G. </a:t>
            </a:r>
            <a:r>
              <a:rPr lang="it-IT" sz="13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Bertero</a:t>
            </a:r>
            <a:r>
              <a:rPr lang="it-IT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 22</a:t>
            </a:r>
          </a:p>
          <a:p>
            <a:pPr algn="ctr"/>
            <a:r>
              <a:rPr lang="it-IT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Roma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42F9537-56D7-AC0F-9567-60C5D914F9F3}"/>
              </a:ext>
            </a:extLst>
          </p:cNvPr>
          <p:cNvSpPr txBox="1"/>
          <p:nvPr/>
        </p:nvSpPr>
        <p:spPr>
          <a:xfrm>
            <a:off x="1342668" y="2806631"/>
            <a:ext cx="4190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CONVEGNO FINALE 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SALVAOLIVI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</a:rPr>
              <a:t>OLIDIXIIT</a:t>
            </a:r>
            <a:endParaRPr lang="it-IT" sz="16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AEA2A6A-A068-F615-A999-0326B8A1317E}"/>
              </a:ext>
            </a:extLst>
          </p:cNvPr>
          <p:cNvSpPr txBox="1"/>
          <p:nvPr/>
        </p:nvSpPr>
        <p:spPr>
          <a:xfrm>
            <a:off x="0" y="5335948"/>
            <a:ext cx="3437837" cy="414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15 Novembre </a:t>
            </a:r>
            <a:endParaRPr lang="it-IT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10.00-10.15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Apertura lavori P. Roversi - Direttore CREA-DC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10.15-10.30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Intervento B.C. </a:t>
            </a:r>
            <a:r>
              <a:rPr lang="it-IT" sz="1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Faraglia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– Dirigente Mipaaf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10.30-10.50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Presentazione Progetto SALVAOLIVI –F. Faggioli (coordinatore)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10.50-11.15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Pausa caffè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11.15-12.00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Malattie e fitofagi emergenti e </a:t>
            </a:r>
            <a:r>
              <a:rPr lang="it-IT" sz="10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-emergenti dell’olivo 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MODERATORE: M. Pilotti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12.00 -12.45  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Risposta varietale alle principali malattie dell’olivo  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MODERATORE: E. Santilli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12.45 -13.45 Pranzo</a:t>
            </a:r>
            <a:endParaRPr lang="it-IT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13.45 – 15.30 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Prevenzione e controllo 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MODERATORI: G. Sabbatini, S. Landi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15.30-15.45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Invited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lecture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role of the diagnostics in Plant Protection (F. </a:t>
            </a:r>
            <a:r>
              <a:rPr lang="en-US" sz="1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Petter</a:t>
            </a:r>
            <a:r>
              <a:rPr 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– EPPO)</a:t>
            </a:r>
            <a:endParaRPr lang="it-IT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16.00 Commemorazione Luca Riccioni 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19.30 Apericena</a:t>
            </a:r>
            <a:endParaRPr lang="it-IT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CAD1F57-69AC-5565-A6C6-23AF0A85DC06}"/>
              </a:ext>
            </a:extLst>
          </p:cNvPr>
          <p:cNvSpPr txBox="1"/>
          <p:nvPr/>
        </p:nvSpPr>
        <p:spPr>
          <a:xfrm>
            <a:off x="3475937" y="5347922"/>
            <a:ext cx="3276600" cy="3631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16 Novembre</a:t>
            </a:r>
            <a:endParaRPr lang="it-IT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9.00-9.20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Presentazione Progetto OLIDIXIIT – S. Loreti (coordinatore)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9.20-10.20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Difesa da </a:t>
            </a:r>
            <a:r>
              <a:rPr lang="it-IT" sz="1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Xylella fastidiosa: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preparazione di nuovi fitofarmaci e valutazione </a:t>
            </a:r>
            <a:r>
              <a:rPr lang="it-IT" sz="1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 vitro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ed </a:t>
            </a:r>
            <a:r>
              <a:rPr lang="it-IT" sz="1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 vivo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(pianta e insetti)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MODERATORE: N. Pucci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10.20-10.45 Pausa caffè</a:t>
            </a:r>
            <a:endParaRPr lang="it-IT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10.45-12.30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Difesa da </a:t>
            </a:r>
            <a:r>
              <a:rPr lang="it-IT" sz="1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Xylella fastidiosa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valutazione in pieno campo di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biostimolanti e prodotti a basso o nullo impatto ambientale 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MODERATORE: M. Scortichini</a:t>
            </a:r>
            <a:endParaRPr lang="it-IT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11.45-12.30 </a:t>
            </a:r>
            <a:r>
              <a:rPr lang="it-IT" sz="1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Aspetti di prevenzione legati alla diagnosi e alla resistenza 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MODERATORE: S. Loreti</a:t>
            </a:r>
            <a:endParaRPr lang="it-IT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12.30-13.15 Discussione e Chiusura dei lavori 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MODERATORI: B. C. </a:t>
            </a:r>
            <a:r>
              <a:rPr lang="it-IT" sz="1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Faraglia</a:t>
            </a: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 F. Roversi</a:t>
            </a:r>
            <a:endParaRPr lang="it-IT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13.15 Pranzo</a:t>
            </a:r>
            <a:endParaRPr lang="it-IT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afor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afor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060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251</Words>
  <Application>Microsoft Office PowerPoint</Application>
  <PresentationFormat>A4 (21x29,7 cm)</PresentationFormat>
  <Paragraphs>32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Seaford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L</dc:creator>
  <cp:lastModifiedBy>Andrea Gentili (CREA-DC)</cp:lastModifiedBy>
  <cp:revision>4</cp:revision>
  <dcterms:created xsi:type="dcterms:W3CDTF">2022-10-12T09:33:40Z</dcterms:created>
  <dcterms:modified xsi:type="dcterms:W3CDTF">2022-11-04T09:09:53Z</dcterms:modified>
</cp:coreProperties>
</file>